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9" r:id="rId4"/>
    <p:sldId id="265" r:id="rId5"/>
    <p:sldId id="262" r:id="rId6"/>
    <p:sldId id="263" r:id="rId7"/>
    <p:sldId id="264" r:id="rId8"/>
    <p:sldId id="266" r:id="rId9"/>
    <p:sldId id="257" r:id="rId10"/>
    <p:sldId id="258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A44E0-0D55-4E87-9B63-8A4EF757EE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2707" y="2691497"/>
            <a:ext cx="5937293" cy="1080439"/>
          </a:xfrm>
        </p:spPr>
        <p:txBody>
          <a:bodyPr/>
          <a:lstStyle/>
          <a:p>
            <a:r>
              <a:rPr lang="en-IN" sz="3600" dirty="0"/>
              <a:t>WEB – Technologies - 2</a:t>
            </a:r>
            <a:br>
              <a:rPr lang="en-IN" sz="3600" dirty="0"/>
            </a:br>
            <a:r>
              <a:rPr lang="en-IN" sz="3600" dirty="0"/>
              <a:t>			UE16CS403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48033E-C15E-4E29-84F2-202B8638D6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839" y="1394451"/>
            <a:ext cx="11704321" cy="1080439"/>
          </a:xfrm>
        </p:spPr>
        <p:txBody>
          <a:bodyPr>
            <a:noAutofit/>
          </a:bodyPr>
          <a:lstStyle/>
          <a:p>
            <a:r>
              <a:rPr lang="en-IN" sz="5000" b="1" dirty="0"/>
              <a:t>“EDU-TECH  - portal for learning”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51609E-6BCA-491D-BB6C-028B205DDB31}"/>
              </a:ext>
            </a:extLst>
          </p:cNvPr>
          <p:cNvSpPr txBox="1"/>
          <p:nvPr/>
        </p:nvSpPr>
        <p:spPr>
          <a:xfrm>
            <a:off x="2973788" y="4383110"/>
            <a:ext cx="713231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000" dirty="0"/>
          </a:p>
          <a:p>
            <a:r>
              <a:rPr lang="en-IN" sz="2000" dirty="0"/>
              <a:t>Abhishek Narayanan				(01FB16ECSO16)</a:t>
            </a:r>
          </a:p>
          <a:p>
            <a:r>
              <a:rPr lang="en-IN" sz="2000" dirty="0"/>
              <a:t>Abhishek Prasad					(01FB16ECS017)</a:t>
            </a:r>
          </a:p>
          <a:p>
            <a:r>
              <a:rPr lang="en-IN" sz="2000" dirty="0" err="1"/>
              <a:t>Abijna</a:t>
            </a:r>
            <a:r>
              <a:rPr lang="en-IN" sz="2000" dirty="0"/>
              <a:t> Rao							(01FB16ECS019)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062370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51F7B85-EBB1-48B2-B087-19B584300704}"/>
              </a:ext>
            </a:extLst>
          </p:cNvPr>
          <p:cNvSpPr txBox="1">
            <a:spLocks/>
          </p:cNvSpPr>
          <p:nvPr/>
        </p:nvSpPr>
        <p:spPr>
          <a:xfrm>
            <a:off x="685800" y="374759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400" b="1" dirty="0"/>
              <a:t>OTHER TECHNOLOGIES : -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9EEC3AC-D4DB-4CF8-96F0-8F06002EBFC4}"/>
              </a:ext>
            </a:extLst>
          </p:cNvPr>
          <p:cNvSpPr txBox="1">
            <a:spLocks/>
          </p:cNvSpPr>
          <p:nvPr/>
        </p:nvSpPr>
        <p:spPr>
          <a:xfrm>
            <a:off x="685800" y="2091193"/>
            <a:ext cx="10820400" cy="412749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sz="2800" b="1" dirty="0"/>
              <a:t>AJAX and REVERSE AJAX PATTERNS : - </a:t>
            </a:r>
          </a:p>
          <a:p>
            <a:pPr marL="0" indent="0">
              <a:buNone/>
            </a:pPr>
            <a:r>
              <a:rPr lang="en-GB" sz="2800" b="1" dirty="0"/>
              <a:t>		PREDICTIVE FETCH</a:t>
            </a:r>
          </a:p>
          <a:p>
            <a:pPr marL="0" indent="0">
              <a:buNone/>
            </a:pPr>
            <a:r>
              <a:rPr lang="en-GB" sz="2800" b="1" dirty="0"/>
              <a:t>		STREAMING</a:t>
            </a:r>
          </a:p>
          <a:p>
            <a:endParaRPr lang="en-GB" sz="2800" b="1" dirty="0"/>
          </a:p>
          <a:p>
            <a:r>
              <a:rPr lang="en-GB" sz="2800" b="1" dirty="0"/>
              <a:t>WEB SERVICES</a:t>
            </a:r>
          </a:p>
          <a:p>
            <a:pPr marL="457200" lvl="1" indent="0">
              <a:buNone/>
            </a:pPr>
            <a:r>
              <a:rPr lang="en-GB" sz="2600" b="1" dirty="0"/>
              <a:t>RESTFUL API’S for BACKEND</a:t>
            </a:r>
          </a:p>
          <a:p>
            <a:pPr marL="457200" lvl="1" indent="0">
              <a:buNone/>
            </a:pPr>
            <a:r>
              <a:rPr lang="en-GB" sz="2600" b="1" dirty="0"/>
              <a:t>INTELLIGENT COMPONENT – AUTOMATIC RATING OF VIDEOS USING SENTIMENT ANALYSIS OF THE USER COMMENTS.</a:t>
            </a:r>
          </a:p>
        </p:txBody>
      </p:sp>
    </p:spTree>
    <p:extLst>
      <p:ext uri="{BB962C8B-B14F-4D97-AF65-F5344CB8AC3E}">
        <p14:creationId xmlns:p14="http://schemas.microsoft.com/office/powerpoint/2010/main" val="3009139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39DDE-4842-44BE-8622-8137661D2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128" y="2567765"/>
            <a:ext cx="7408561" cy="1400530"/>
          </a:xfrm>
        </p:spPr>
        <p:txBody>
          <a:bodyPr/>
          <a:lstStyle/>
          <a:p>
            <a:r>
              <a:rPr lang="en-IN" sz="9600" dirty="0">
                <a:latin typeface="Adobe Garamond Pro Bold" panose="020207020605060204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87717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8E0D8-8093-4CC2-A77C-95C7C4A3B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 : -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86394-D095-48FB-953E-3F3063DA2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11" y="1853248"/>
            <a:ext cx="6329238" cy="4395151"/>
          </a:xfrm>
        </p:spPr>
        <p:txBody>
          <a:bodyPr>
            <a:normAutofit/>
          </a:bodyPr>
          <a:lstStyle/>
          <a:p>
            <a:r>
              <a:rPr lang="en-IN" sz="1800" dirty="0"/>
              <a:t>EDU- NET is an E-Learning platform where instructors and student come together.</a:t>
            </a:r>
          </a:p>
          <a:p>
            <a:r>
              <a:rPr lang="en-IN" sz="1800" dirty="0"/>
              <a:t>The instructors can upload course videos and can put them under various categories.</a:t>
            </a:r>
          </a:p>
          <a:p>
            <a:r>
              <a:rPr lang="en-IN" sz="1800" dirty="0"/>
              <a:t>The students can view the uploaded videos and can also give their valuable feedback.</a:t>
            </a:r>
          </a:p>
          <a:p>
            <a:r>
              <a:rPr lang="en-IN" sz="1800" dirty="0"/>
              <a:t>Both the instructor and the students have their different dashboard to configure their profiles.</a:t>
            </a:r>
          </a:p>
          <a:p>
            <a:r>
              <a:rPr lang="en-IN" sz="1800" dirty="0"/>
              <a:t>Videos uploaded by the instructor are rated between 1-5 on the basis of the comments given by the students.</a:t>
            </a:r>
          </a:p>
          <a:p>
            <a:r>
              <a:rPr lang="en-IN" sz="1800" dirty="0"/>
              <a:t>A machine learning algorithm is used to assign the sentiment value to the comments.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1FC9B5-3856-44F1-B75E-77B020CC0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287" y="2214658"/>
            <a:ext cx="5870713" cy="367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00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06084-ED03-4E5F-B70D-229A379C5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b="1" dirty="0"/>
              <a:t>FEATURES : -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4F6C2-25A9-4F47-9E97-FC19F0964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979876"/>
            <a:ext cx="8947522" cy="4268524"/>
          </a:xfrm>
        </p:spPr>
        <p:txBody>
          <a:bodyPr>
            <a:normAutofit fontScale="92500" lnSpcReduction="10000"/>
          </a:bodyPr>
          <a:lstStyle/>
          <a:p>
            <a:r>
              <a:rPr lang="en-IN" sz="2400" dirty="0"/>
              <a:t>REGISTER AS INSTRUCTOR OR STUDENT</a:t>
            </a:r>
          </a:p>
          <a:p>
            <a:r>
              <a:rPr lang="en-IN" sz="2400" dirty="0"/>
              <a:t>BROWSE VIDEOS</a:t>
            </a:r>
          </a:p>
          <a:p>
            <a:r>
              <a:rPr lang="en-IN" sz="2400" dirty="0"/>
              <a:t>UPLOAD VIDEOS</a:t>
            </a:r>
          </a:p>
          <a:p>
            <a:r>
              <a:rPr lang="en-IN" sz="2400" dirty="0"/>
              <a:t>UPLOAD SUBTITLE FILE</a:t>
            </a:r>
          </a:p>
          <a:p>
            <a:r>
              <a:rPr lang="en-IN" sz="2400" dirty="0"/>
              <a:t>CHANGE PROFILE INFORMATION</a:t>
            </a:r>
          </a:p>
          <a:p>
            <a:r>
              <a:rPr lang="en-IN" sz="2400" dirty="0"/>
              <a:t>PLAY , PAUSE VIDEOS IN DIFFERENT QUALITIES ALONG WITH SUBTITLES</a:t>
            </a:r>
          </a:p>
          <a:p>
            <a:r>
              <a:rPr lang="en-IN" sz="2400" dirty="0"/>
              <a:t>RATING VIDEOS ACCORDING TO THE SENTIMENT ANALYSIS OF COMMENTS</a:t>
            </a:r>
          </a:p>
          <a:p>
            <a:r>
              <a:rPr lang="en-IN" sz="2400" dirty="0"/>
              <a:t>RECORD NUMBER OF VIEWS ON A VIDEO</a:t>
            </a:r>
          </a:p>
          <a:p>
            <a:pPr marL="0" indent="0">
              <a:buNone/>
            </a:pPr>
            <a:endParaRPr lang="en-IN" sz="2400" dirty="0"/>
          </a:p>
          <a:p>
            <a:endParaRPr lang="en-IN" sz="2400" dirty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732453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643F6-4C8D-4465-BBFF-DC07B091F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SIGNUP : -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F4C85F-ADCF-4BBB-A111-9B7EFA8CE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545" y="2345634"/>
            <a:ext cx="8770289" cy="43981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104422-90A1-4D38-B6E1-52787A917B80}"/>
              </a:ext>
            </a:extLst>
          </p:cNvPr>
          <p:cNvSpPr txBox="1"/>
          <p:nvPr/>
        </p:nvSpPr>
        <p:spPr>
          <a:xfrm>
            <a:off x="2703356" y="1730109"/>
            <a:ext cx="5290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 user can signup as a Instructor or a Student.</a:t>
            </a:r>
          </a:p>
        </p:txBody>
      </p:sp>
    </p:spTree>
    <p:extLst>
      <p:ext uri="{BB962C8B-B14F-4D97-AF65-F5344CB8AC3E}">
        <p14:creationId xmlns:p14="http://schemas.microsoft.com/office/powerpoint/2010/main" val="567838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DC90A-9C2C-4521-BD13-50D511600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DASHBOARD : -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6B562-F0FE-454C-A594-3E3EC6223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1" y="2449001"/>
            <a:ext cx="4907874" cy="4133353"/>
          </a:xfrm>
        </p:spPr>
        <p:txBody>
          <a:bodyPr/>
          <a:lstStyle/>
          <a:p>
            <a:r>
              <a:rPr lang="en-IN" dirty="0"/>
              <a:t>Dashboard provides the user various functionalities.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It helps him to UPLOAD the video , VIEW PROFILE , BROWSE and SEARCH.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C7CEBF-AE70-4BE3-8B5F-0086E18B2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808" y="2250219"/>
            <a:ext cx="6966271" cy="345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53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962A-3760-41DD-8668-C1BB8109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VIEW COURSES : -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FF3FD2-8A1B-4AD6-BDBE-1F70CD463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29" y="2459967"/>
            <a:ext cx="10389768" cy="3945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94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6923-C3F9-4C32-AE9E-917C7E2B0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SEARCH : -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CFAFF-F695-470B-B0FC-2A13A64FF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623" y="1923487"/>
            <a:ext cx="10481738" cy="4835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The user can search courses/videos via CATEGORY , USERNAME and TITLE.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84938-6365-4CDD-99F6-9621B9953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612" y="2507315"/>
            <a:ext cx="9404723" cy="401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563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0D2C6-7A25-4950-8683-FD9F73A4A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VIDEO STREAMING : -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03C40-C91E-4A87-BF99-3B747B824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15" y="2209801"/>
            <a:ext cx="5153383" cy="4195481"/>
          </a:xfrm>
        </p:spPr>
        <p:txBody>
          <a:bodyPr/>
          <a:lstStyle/>
          <a:p>
            <a:r>
              <a:rPr lang="en-IN" dirty="0"/>
              <a:t>There are various options in streaming the video.</a:t>
            </a:r>
          </a:p>
          <a:p>
            <a:r>
              <a:rPr lang="en-IN" dirty="0"/>
              <a:t>The user can increase/decrease speed as well as the quality of the video.</a:t>
            </a:r>
          </a:p>
          <a:p>
            <a:r>
              <a:rPr lang="en-IN" dirty="0"/>
              <a:t>There also an option for the user to comment.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CD7BC4-7A9E-430D-94B7-A095B328B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298" y="2364208"/>
            <a:ext cx="6928665" cy="378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15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B84B7B6-7C7B-4DE1-9026-371A59BC8B4F}"/>
              </a:ext>
            </a:extLst>
          </p:cNvPr>
          <p:cNvSpPr txBox="1">
            <a:spLocks/>
          </p:cNvSpPr>
          <p:nvPr/>
        </p:nvSpPr>
        <p:spPr>
          <a:xfrm>
            <a:off x="685800" y="438370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b="1" dirty="0"/>
              <a:t>TECHNOLOGIES USED : -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8963CC-50A2-4280-B24F-0DE1FBB5AED0}"/>
              </a:ext>
            </a:extLst>
          </p:cNvPr>
          <p:cNvSpPr txBox="1">
            <a:spLocks/>
          </p:cNvSpPr>
          <p:nvPr/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sz="2800" b="1" dirty="0"/>
              <a:t>HTML</a:t>
            </a:r>
          </a:p>
          <a:p>
            <a:r>
              <a:rPr lang="en-GB" sz="2800" b="1" dirty="0"/>
              <a:t>CSS</a:t>
            </a:r>
          </a:p>
          <a:p>
            <a:r>
              <a:rPr lang="en-GB" sz="2800" b="1" dirty="0"/>
              <a:t>JAVA SCRIPT ( AJAX )</a:t>
            </a:r>
          </a:p>
          <a:p>
            <a:r>
              <a:rPr lang="en-GB" sz="2800" b="1" dirty="0"/>
              <a:t>MySQL</a:t>
            </a:r>
          </a:p>
          <a:p>
            <a:r>
              <a:rPr lang="en-GB" sz="2800" b="1" dirty="0"/>
              <a:t>NODEJS</a:t>
            </a:r>
          </a:p>
          <a:p>
            <a:r>
              <a:rPr lang="en-GB" sz="2800" b="1" dirty="0"/>
              <a:t>PHP</a:t>
            </a:r>
          </a:p>
          <a:p>
            <a:r>
              <a:rPr lang="en-GB" sz="2800" b="1" dirty="0"/>
              <a:t>JQUERY</a:t>
            </a:r>
          </a:p>
        </p:txBody>
      </p:sp>
    </p:spTree>
    <p:extLst>
      <p:ext uri="{BB962C8B-B14F-4D97-AF65-F5344CB8AC3E}">
        <p14:creationId xmlns:p14="http://schemas.microsoft.com/office/powerpoint/2010/main" val="958339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133</TotalTime>
  <Words>342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Adobe Garamond Pro Bold</vt:lpstr>
      <vt:lpstr>Arial</vt:lpstr>
      <vt:lpstr>Century Gothic</vt:lpstr>
      <vt:lpstr>Wingdings 3</vt:lpstr>
      <vt:lpstr>Ion</vt:lpstr>
      <vt:lpstr>WEB – Technologies - 2    UE16CS403</vt:lpstr>
      <vt:lpstr>INTRODUCTION : - </vt:lpstr>
      <vt:lpstr>FEATURES : - </vt:lpstr>
      <vt:lpstr>SIGNUP : - </vt:lpstr>
      <vt:lpstr>DASHBOARD : - </vt:lpstr>
      <vt:lpstr>VIEW COURSES : - </vt:lpstr>
      <vt:lpstr>SEARCH : - </vt:lpstr>
      <vt:lpstr>VIDEO STREAMING : - 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– Technologies - 2</dc:title>
  <dc:creator>ABHISHEK PRASAD</dc:creator>
  <cp:lastModifiedBy>ABHISHEK PRASAD</cp:lastModifiedBy>
  <cp:revision>16</cp:revision>
  <dcterms:created xsi:type="dcterms:W3CDTF">2019-11-19T06:06:32Z</dcterms:created>
  <dcterms:modified xsi:type="dcterms:W3CDTF">2019-11-20T05:19:46Z</dcterms:modified>
</cp:coreProperties>
</file>

<file path=docProps/thumbnail.jpeg>
</file>